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Clique para mover o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2000" spc="-1" strike="noStrike">
                <a:latin typeface="Arial"/>
              </a:rPr>
              <a:t>Clique para editar o formato de notas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1400" spc="-1" strike="noStrike">
                <a:latin typeface="Times New Roman"/>
              </a:rPr>
              <a:t>&lt;cabeçalho&gt;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88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C539F017-5A34-4681-91B2-20BDD7B9CA56}" type="slidenum">
              <a:rPr b="0" lang="pt-BR" sz="1400" spc="-1" strike="noStrike"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textbox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card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Região dos estudantes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treemap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treemap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columnChart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donutChart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columnChart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card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Região dos estudantes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donutChart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textbox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No alt text provided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83280" y="3533400"/>
            <a:ext cx="617184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83458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83280" y="353340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45880" y="353340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7270200" y="98748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9357120" y="98748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183280" y="353340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7270200" y="353340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9357120" y="353340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3011760" cy="4873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8345880" y="987480"/>
            <a:ext cx="3011760" cy="4873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839880" y="457200"/>
            <a:ext cx="3931920" cy="7417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8345880" y="987480"/>
            <a:ext cx="3011760" cy="4873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183280" y="353340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3011760" cy="4873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83458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8345880" y="353340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83458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183280" y="3533400"/>
            <a:ext cx="617184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183280" y="3533400"/>
            <a:ext cx="617184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83458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183280" y="353340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8345880" y="353340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7270200" y="98748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9357120" y="98748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5183280" y="353340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body"/>
          </p:nvPr>
        </p:nvSpPr>
        <p:spPr>
          <a:xfrm>
            <a:off x="7270200" y="353340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 type="body"/>
          </p:nvPr>
        </p:nvSpPr>
        <p:spPr>
          <a:xfrm>
            <a:off x="9357120" y="3533400"/>
            <a:ext cx="198720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3011760" cy="4873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8345880" y="987480"/>
            <a:ext cx="3011760" cy="4873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9880" y="457200"/>
            <a:ext cx="3931920" cy="7417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45880" y="987480"/>
            <a:ext cx="3011760" cy="4873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83280" y="353340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3011760" cy="4873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83458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8345880" y="353340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8345880" y="987480"/>
            <a:ext cx="301176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183280" y="3533400"/>
            <a:ext cx="6171840" cy="2324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CF461EE9-CAB9-43A2-AAFA-A34EABC23976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6/18/23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465DBFD-2128-48C4-8DE1-306300A9FDC9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Clique para editar o formato do texto do título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Clique para editar o formato do texto da estrutura de tópicos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2.º nível da estrutura de tópicos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3.º nível da estrutura de tópicos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4.º nível da estrutura de tópicos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5.º nível da estrutura de tópicos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6.º nível da estrutura de tópicos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7.º nível da estrutura de tópicos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Edit Master text styles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Edit Master text styles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71463337-AFC1-4515-8781-03B7A587E202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6/18/23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6AAA379-83D3-4496-A85D-32CC3543F48B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" descr=""/>
          <p:cNvPicPr/>
          <p:nvPr/>
        </p:nvPicPr>
        <p:blipFill>
          <a:blip r:embed="rId1"/>
          <a:stretch/>
        </p:blipFill>
        <p:spPr>
          <a:xfrm>
            <a:off x="76320" y="0"/>
            <a:ext cx="1202004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" descr=""/>
          <p:cNvPicPr/>
          <p:nvPr/>
        </p:nvPicPr>
        <p:blipFill>
          <a:blip r:embed="rId1"/>
          <a:stretch/>
        </p:blipFill>
        <p:spPr>
          <a:xfrm>
            <a:off x="76320" y="0"/>
            <a:ext cx="1202004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" descr=""/>
          <p:cNvPicPr/>
          <p:nvPr/>
        </p:nvPicPr>
        <p:blipFill>
          <a:blip r:embed="rId1"/>
          <a:stretch/>
        </p:blipFill>
        <p:spPr>
          <a:xfrm>
            <a:off x="76320" y="0"/>
            <a:ext cx="1202004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" descr=""/>
          <p:cNvPicPr/>
          <p:nvPr/>
        </p:nvPicPr>
        <p:blipFill>
          <a:blip r:embed="rId1"/>
          <a:stretch/>
        </p:blipFill>
        <p:spPr>
          <a:xfrm>
            <a:off x="76320" y="0"/>
            <a:ext cx="1202004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" descr=""/>
          <p:cNvPicPr/>
          <p:nvPr/>
        </p:nvPicPr>
        <p:blipFill>
          <a:blip r:embed="rId1"/>
          <a:stretch/>
        </p:blipFill>
        <p:spPr>
          <a:xfrm>
            <a:off x="76320" y="0"/>
            <a:ext cx="1202004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" descr=""/>
          <p:cNvPicPr/>
          <p:nvPr/>
        </p:nvPicPr>
        <p:blipFill>
          <a:blip r:embed="rId1"/>
          <a:stretch/>
        </p:blipFill>
        <p:spPr>
          <a:xfrm>
            <a:off x="76320" y="0"/>
            <a:ext cx="1202004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" descr=""/>
          <p:cNvPicPr/>
          <p:nvPr/>
        </p:nvPicPr>
        <p:blipFill>
          <a:blip r:embed="rId1"/>
          <a:stretch/>
        </p:blipFill>
        <p:spPr>
          <a:xfrm>
            <a:off x="76320" y="0"/>
            <a:ext cx="1202004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" descr=""/>
          <p:cNvPicPr/>
          <p:nvPr/>
        </p:nvPicPr>
        <p:blipFill>
          <a:blip r:embed="rId1"/>
          <a:stretch/>
        </p:blipFill>
        <p:spPr>
          <a:xfrm>
            <a:off x="76320" y="0"/>
            <a:ext cx="1202004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" descr=""/>
          <p:cNvPicPr/>
          <p:nvPr/>
        </p:nvPicPr>
        <p:blipFill>
          <a:blip r:embed="rId1"/>
          <a:stretch/>
        </p:blipFill>
        <p:spPr>
          <a:xfrm>
            <a:off x="76320" y="0"/>
            <a:ext cx="1202004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LibreOffice/6.4.4.2$Windows_X86_64 LibreOffice_project/3d775be2011f3886db32dfd395a6a6d1ca2630ff</Application>
  <Words>27</Words>
  <Paragraphs>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2016-09-04T11:54:55Z</dcterms:created>
  <dc:creator>Power BI</dc:creator>
  <dc:description/>
  <dc:language>pt-BR</dc:language>
  <cp:lastModifiedBy/>
  <dcterms:modified xsi:type="dcterms:W3CDTF">2023-06-18T18:06:03Z</dcterms:modified>
  <cp:revision>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</vt:i4>
  </property>
</Properties>
</file>